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72" r:id="rId4"/>
    <p:sldId id="273" r:id="rId5"/>
    <p:sldId id="258" r:id="rId6"/>
    <p:sldId id="271" r:id="rId7"/>
    <p:sldId id="266" r:id="rId8"/>
    <p:sldId id="269" r:id="rId9"/>
    <p:sldId id="259" r:id="rId10"/>
    <p:sldId id="262" r:id="rId11"/>
    <p:sldId id="265" r:id="rId12"/>
    <p:sldId id="279" r:id="rId13"/>
    <p:sldId id="280" r:id="rId14"/>
    <p:sldId id="274" r:id="rId15"/>
    <p:sldId id="278" r:id="rId16"/>
    <p:sldId id="267" r:id="rId17"/>
    <p:sldId id="281" r:id="rId18"/>
    <p:sldId id="268" r:id="rId19"/>
    <p:sldId id="282" r:id="rId20"/>
    <p:sldId id="276" r:id="rId21"/>
    <p:sldId id="275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53"/>
    <a:srgbClr val="D9458F"/>
    <a:srgbClr val="782283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3BB70-EF42-B74F-AB4F-0C7C96ED949B}" v="65" dt="2022-05-18T13:04:57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/>
    <p:restoredTop sz="89437"/>
  </p:normalViewPr>
  <p:slideViewPr>
    <p:cSldViewPr snapToGrid="0" snapToObjects="1">
      <p:cViewPr varScale="1">
        <p:scale>
          <a:sx n="110" d="100"/>
          <a:sy n="110" d="100"/>
        </p:scale>
        <p:origin x="9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UCAS, Ian (HUMBER TEACHING NHS FOUNDATION TRUST)" userId="b2024145-9cc5-4eff-86c4-ccf0c37a5979" providerId="ADAL" clId="{D723BB70-EF42-B74F-AB4F-0C7C96ED949B}"/>
    <pc:docChg chg="undo custSel addSld delSld modSld sldOrd">
      <pc:chgData name="CLUCAS, Ian (HUMBER TEACHING NHS FOUNDATION TRUST)" userId="b2024145-9cc5-4eff-86c4-ccf0c37a5979" providerId="ADAL" clId="{D723BB70-EF42-B74F-AB4F-0C7C96ED949B}" dt="2022-05-18T13:05:09.016" v="7711" actId="207"/>
      <pc:docMkLst>
        <pc:docMk/>
      </pc:docMkLst>
      <pc:sldChg chg="del">
        <pc:chgData name="CLUCAS, Ian (HUMBER TEACHING NHS FOUNDATION TRUST)" userId="b2024145-9cc5-4eff-86c4-ccf0c37a5979" providerId="ADAL" clId="{D723BB70-EF42-B74F-AB4F-0C7C96ED949B}" dt="2022-05-10T09:28:48.594" v="2378" actId="2696"/>
        <pc:sldMkLst>
          <pc:docMk/>
          <pc:sldMk cId="3225257078" sldId="260"/>
        </pc:sldMkLst>
      </pc:sldChg>
      <pc:sldChg chg="addSp modSp mod modNotesTx">
        <pc:chgData name="CLUCAS, Ian (HUMBER TEACHING NHS FOUNDATION TRUST)" userId="b2024145-9cc5-4eff-86c4-ccf0c37a5979" providerId="ADAL" clId="{D723BB70-EF42-B74F-AB4F-0C7C96ED949B}" dt="2022-05-16T10:31:25.176" v="7644" actId="20577"/>
        <pc:sldMkLst>
          <pc:docMk/>
          <pc:sldMk cId="1328839405" sldId="262"/>
        </pc:sldMkLst>
        <pc:spChg chg="mod">
          <ac:chgData name="CLUCAS, Ian (HUMBER TEACHING NHS FOUNDATION TRUST)" userId="b2024145-9cc5-4eff-86c4-ccf0c37a5979" providerId="ADAL" clId="{D723BB70-EF42-B74F-AB4F-0C7C96ED949B}" dt="2022-05-10T09:25:16.678" v="2060" actId="20577"/>
          <ac:spMkLst>
            <pc:docMk/>
            <pc:sldMk cId="1328839405" sldId="262"/>
            <ac:spMk id="5" creationId="{4FD6C1D3-72F3-304D-8C0B-70059322FA2E}"/>
          </ac:spMkLst>
        </pc:spChg>
        <pc:spChg chg="mod">
          <ac:chgData name="CLUCAS, Ian (HUMBER TEACHING NHS FOUNDATION TRUST)" userId="b2024145-9cc5-4eff-86c4-ccf0c37a5979" providerId="ADAL" clId="{D723BB70-EF42-B74F-AB4F-0C7C96ED949B}" dt="2022-05-10T09:25:25.319" v="2062" actId="14"/>
          <ac:spMkLst>
            <pc:docMk/>
            <pc:sldMk cId="1328839405" sldId="262"/>
            <ac:spMk id="6" creationId="{54613CD9-576F-5144-880F-69CE88A9A033}"/>
          </ac:spMkLst>
        </pc:spChg>
        <pc:spChg chg="add mod">
          <ac:chgData name="CLUCAS, Ian (HUMBER TEACHING NHS FOUNDATION TRUST)" userId="b2024145-9cc5-4eff-86c4-ccf0c37a5979" providerId="ADAL" clId="{D723BB70-EF42-B74F-AB4F-0C7C96ED949B}" dt="2022-05-10T09:27:45.026" v="2336" actId="1076"/>
          <ac:spMkLst>
            <pc:docMk/>
            <pc:sldMk cId="1328839405" sldId="262"/>
            <ac:spMk id="7" creationId="{302F93D9-C269-BB63-23A9-F9CD0B94DC2B}"/>
          </ac:spMkLst>
        </pc:spChg>
      </pc:sldChg>
      <pc:sldChg chg="modSp mod">
        <pc:chgData name="CLUCAS, Ian (HUMBER TEACHING NHS FOUNDATION TRUST)" userId="b2024145-9cc5-4eff-86c4-ccf0c37a5979" providerId="ADAL" clId="{D723BB70-EF42-B74F-AB4F-0C7C96ED949B}" dt="2022-05-10T09:10:57.474" v="1312" actId="20577"/>
        <pc:sldMkLst>
          <pc:docMk/>
          <pc:sldMk cId="154989857" sldId="263"/>
        </pc:sldMkLst>
        <pc:spChg chg="mod">
          <ac:chgData name="CLUCAS, Ian (HUMBER TEACHING NHS FOUNDATION TRUST)" userId="b2024145-9cc5-4eff-86c4-ccf0c37a5979" providerId="ADAL" clId="{D723BB70-EF42-B74F-AB4F-0C7C96ED949B}" dt="2022-05-10T09:10:57.474" v="1312" actId="20577"/>
          <ac:spMkLst>
            <pc:docMk/>
            <pc:sldMk cId="154989857" sldId="263"/>
            <ac:spMk id="7" creationId="{723104BA-04C0-F543-AC7C-26F9298F3E56}"/>
          </ac:spMkLst>
        </pc:spChg>
      </pc:sldChg>
      <pc:sldChg chg="modSp mod">
        <pc:chgData name="CLUCAS, Ian (HUMBER TEACHING NHS FOUNDATION TRUST)" userId="b2024145-9cc5-4eff-86c4-ccf0c37a5979" providerId="ADAL" clId="{D723BB70-EF42-B74F-AB4F-0C7C96ED949B}" dt="2022-05-11T09:56:24.494" v="7274" actId="20577"/>
        <pc:sldMkLst>
          <pc:docMk/>
          <pc:sldMk cId="3372078036" sldId="264"/>
        </pc:sldMkLst>
        <pc:spChg chg="mod">
          <ac:chgData name="CLUCAS, Ian (HUMBER TEACHING NHS FOUNDATION TRUST)" userId="b2024145-9cc5-4eff-86c4-ccf0c37a5979" providerId="ADAL" clId="{D723BB70-EF42-B74F-AB4F-0C7C96ED949B}" dt="2022-05-11T09:56:24.494" v="7274" actId="20577"/>
          <ac:spMkLst>
            <pc:docMk/>
            <pc:sldMk cId="3372078036" sldId="264"/>
            <ac:spMk id="7" creationId="{CD141597-BB9F-0584-ED24-F0B783C9EFF6}"/>
          </ac:spMkLst>
        </pc:spChg>
      </pc:sldChg>
      <pc:sldChg chg="addSp modSp mod modNotesTx">
        <pc:chgData name="CLUCAS, Ian (HUMBER TEACHING NHS FOUNDATION TRUST)" userId="b2024145-9cc5-4eff-86c4-ccf0c37a5979" providerId="ADAL" clId="{D723BB70-EF42-B74F-AB4F-0C7C96ED949B}" dt="2022-05-16T10:32:05.097" v="7645" actId="20577"/>
        <pc:sldMkLst>
          <pc:docMk/>
          <pc:sldMk cId="2273541345" sldId="265"/>
        </pc:sldMkLst>
        <pc:spChg chg="mod">
          <ac:chgData name="CLUCAS, Ian (HUMBER TEACHING NHS FOUNDATION TRUST)" userId="b2024145-9cc5-4eff-86c4-ccf0c37a5979" providerId="ADAL" clId="{D723BB70-EF42-B74F-AB4F-0C7C96ED949B}" dt="2022-05-10T10:05:39.195" v="4033" actId="313"/>
          <ac:spMkLst>
            <pc:docMk/>
            <pc:sldMk cId="2273541345" sldId="265"/>
            <ac:spMk id="5" creationId="{4FD6C1D3-72F3-304D-8C0B-70059322FA2E}"/>
          </ac:spMkLst>
        </pc:spChg>
        <pc:spChg chg="mod">
          <ac:chgData name="CLUCAS, Ian (HUMBER TEACHING NHS FOUNDATION TRUST)" userId="b2024145-9cc5-4eff-86c4-ccf0c37a5979" providerId="ADAL" clId="{D723BB70-EF42-B74F-AB4F-0C7C96ED949B}" dt="2022-05-10T10:04:04.867" v="3999" actId="20577"/>
          <ac:spMkLst>
            <pc:docMk/>
            <pc:sldMk cId="2273541345" sldId="265"/>
            <ac:spMk id="6" creationId="{54613CD9-576F-5144-880F-69CE88A9A033}"/>
          </ac:spMkLst>
        </pc:spChg>
        <pc:spChg chg="mod">
          <ac:chgData name="CLUCAS, Ian (HUMBER TEACHING NHS FOUNDATION TRUST)" userId="b2024145-9cc5-4eff-86c4-ccf0c37a5979" providerId="ADAL" clId="{D723BB70-EF42-B74F-AB4F-0C7C96ED949B}" dt="2022-05-10T10:26:57.728" v="5567" actId="1076"/>
          <ac:spMkLst>
            <pc:docMk/>
            <pc:sldMk cId="2273541345" sldId="265"/>
            <ac:spMk id="7" creationId="{E90A0B5D-7A94-8A4A-A337-860C81838E60}"/>
          </ac:spMkLst>
        </pc:spChg>
        <pc:picChg chg="add mod modCrop">
          <ac:chgData name="CLUCAS, Ian (HUMBER TEACHING NHS FOUNDATION TRUST)" userId="b2024145-9cc5-4eff-86c4-ccf0c37a5979" providerId="ADAL" clId="{D723BB70-EF42-B74F-AB4F-0C7C96ED949B}" dt="2022-05-10T09:51:01.837" v="3787" actId="1076"/>
          <ac:picMkLst>
            <pc:docMk/>
            <pc:sldMk cId="2273541345" sldId="265"/>
            <ac:picMk id="9" creationId="{DD271EC9-9BE6-652C-D8E3-1DAD75ADAF01}"/>
          </ac:picMkLst>
        </pc:picChg>
      </pc:sldChg>
      <pc:sldChg chg="modSp mod">
        <pc:chgData name="CLUCAS, Ian (HUMBER TEACHING NHS FOUNDATION TRUST)" userId="b2024145-9cc5-4eff-86c4-ccf0c37a5979" providerId="ADAL" clId="{D723BB70-EF42-B74F-AB4F-0C7C96ED949B}" dt="2022-05-13T09:18:31.051" v="7448" actId="13926"/>
        <pc:sldMkLst>
          <pc:docMk/>
          <pc:sldMk cId="23838018" sldId="266"/>
        </pc:sldMkLst>
        <pc:spChg chg="mod">
          <ac:chgData name="CLUCAS, Ian (HUMBER TEACHING NHS FOUNDATION TRUST)" userId="b2024145-9cc5-4eff-86c4-ccf0c37a5979" providerId="ADAL" clId="{D723BB70-EF42-B74F-AB4F-0C7C96ED949B}" dt="2022-05-13T09:18:31.051" v="7448" actId="13926"/>
          <ac:spMkLst>
            <pc:docMk/>
            <pc:sldMk cId="23838018" sldId="266"/>
            <ac:spMk id="7" creationId="{E90A0B5D-7A94-8A4A-A337-860C81838E60}"/>
          </ac:spMkLst>
        </pc:spChg>
      </pc:sldChg>
      <pc:sldChg chg="addSp delSp modSp add del mod modNotesTx">
        <pc:chgData name="CLUCAS, Ian (HUMBER TEACHING NHS FOUNDATION TRUST)" userId="b2024145-9cc5-4eff-86c4-ccf0c37a5979" providerId="ADAL" clId="{D723BB70-EF42-B74F-AB4F-0C7C96ED949B}" dt="2022-05-15T09:59:26.971" v="7607" actId="1076"/>
        <pc:sldMkLst>
          <pc:docMk/>
          <pc:sldMk cId="3270209057" sldId="268"/>
        </pc:sldMkLst>
        <pc:spChg chg="mod">
          <ac:chgData name="CLUCAS, Ian (HUMBER TEACHING NHS FOUNDATION TRUST)" userId="b2024145-9cc5-4eff-86c4-ccf0c37a5979" providerId="ADAL" clId="{D723BB70-EF42-B74F-AB4F-0C7C96ED949B}" dt="2022-05-13T08:26:58.956" v="7368" actId="20577"/>
          <ac:spMkLst>
            <pc:docMk/>
            <pc:sldMk cId="3270209057" sldId="268"/>
            <ac:spMk id="5" creationId="{4FD6C1D3-72F3-304D-8C0B-70059322FA2E}"/>
          </ac:spMkLst>
        </pc:spChg>
        <pc:spChg chg="del mod">
          <ac:chgData name="CLUCAS, Ian (HUMBER TEACHING NHS FOUNDATION TRUST)" userId="b2024145-9cc5-4eff-86c4-ccf0c37a5979" providerId="ADAL" clId="{D723BB70-EF42-B74F-AB4F-0C7C96ED949B}" dt="2022-05-15T09:58:14.419" v="7577" actId="478"/>
          <ac:spMkLst>
            <pc:docMk/>
            <pc:sldMk cId="3270209057" sldId="268"/>
            <ac:spMk id="6" creationId="{54613CD9-576F-5144-880F-69CE88A9A033}"/>
          </ac:spMkLst>
        </pc:spChg>
        <pc:spChg chg="mod">
          <ac:chgData name="CLUCAS, Ian (HUMBER TEACHING NHS FOUNDATION TRUST)" userId="b2024145-9cc5-4eff-86c4-ccf0c37a5979" providerId="ADAL" clId="{D723BB70-EF42-B74F-AB4F-0C7C96ED949B}" dt="2022-05-13T08:26:53.340" v="7354" actId="20577"/>
          <ac:spMkLst>
            <pc:docMk/>
            <pc:sldMk cId="3270209057" sldId="268"/>
            <ac:spMk id="7" creationId="{E90A0B5D-7A94-8A4A-A337-860C81838E60}"/>
          </ac:spMkLst>
        </pc:spChg>
        <pc:spChg chg="add mod">
          <ac:chgData name="CLUCAS, Ian (HUMBER TEACHING NHS FOUNDATION TRUST)" userId="b2024145-9cc5-4eff-86c4-ccf0c37a5979" providerId="ADAL" clId="{D723BB70-EF42-B74F-AB4F-0C7C96ED949B}" dt="2022-05-15T09:59:26.971" v="7607" actId="1076"/>
          <ac:spMkLst>
            <pc:docMk/>
            <pc:sldMk cId="3270209057" sldId="268"/>
            <ac:spMk id="12" creationId="{85575765-7F8C-77F7-F8DA-C999CA6FCE11}"/>
          </ac:spMkLst>
        </pc:spChg>
        <pc:picChg chg="add mod">
          <ac:chgData name="CLUCAS, Ian (HUMBER TEACHING NHS FOUNDATION TRUST)" userId="b2024145-9cc5-4eff-86c4-ccf0c37a5979" providerId="ADAL" clId="{D723BB70-EF42-B74F-AB4F-0C7C96ED949B}" dt="2022-05-13T08:56:48.171" v="7388" actId="1076"/>
          <ac:picMkLst>
            <pc:docMk/>
            <pc:sldMk cId="3270209057" sldId="268"/>
            <ac:picMk id="2" creationId="{82EB4444-45B2-E3EE-EEE0-1D4EE58FF20A}"/>
          </ac:picMkLst>
        </pc:picChg>
        <pc:picChg chg="add mod">
          <ac:chgData name="CLUCAS, Ian (HUMBER TEACHING NHS FOUNDATION TRUST)" userId="b2024145-9cc5-4eff-86c4-ccf0c37a5979" providerId="ADAL" clId="{D723BB70-EF42-B74F-AB4F-0C7C96ED949B}" dt="2022-05-15T09:59:01.058" v="7604" actId="1035"/>
          <ac:picMkLst>
            <pc:docMk/>
            <pc:sldMk cId="3270209057" sldId="268"/>
            <ac:picMk id="3" creationId="{4E950691-2508-5895-251D-42E55225012B}"/>
          </ac:picMkLst>
        </pc:picChg>
        <pc:picChg chg="add mod">
          <ac:chgData name="CLUCAS, Ian (HUMBER TEACHING NHS FOUNDATION TRUST)" userId="b2024145-9cc5-4eff-86c4-ccf0c37a5979" providerId="ADAL" clId="{D723BB70-EF42-B74F-AB4F-0C7C96ED949B}" dt="2022-05-15T09:59:05.361" v="7605" actId="1076"/>
          <ac:picMkLst>
            <pc:docMk/>
            <pc:sldMk cId="3270209057" sldId="268"/>
            <ac:picMk id="9" creationId="{8AD1BF25-D957-01D9-1588-A4E9F8D210C4}"/>
          </ac:picMkLst>
        </pc:picChg>
        <pc:picChg chg="add mod">
          <ac:chgData name="CLUCAS, Ian (HUMBER TEACHING NHS FOUNDATION TRUST)" userId="b2024145-9cc5-4eff-86c4-ccf0c37a5979" providerId="ADAL" clId="{D723BB70-EF42-B74F-AB4F-0C7C96ED949B}" dt="2022-05-15T09:58:55.473" v="7583" actId="14100"/>
          <ac:picMkLst>
            <pc:docMk/>
            <pc:sldMk cId="3270209057" sldId="268"/>
            <ac:picMk id="10" creationId="{9254B017-B5B7-35A1-12B9-7D22C08FA54F}"/>
          </ac:picMkLst>
        </pc:picChg>
      </pc:sldChg>
      <pc:sldChg chg="modSp mod">
        <pc:chgData name="CLUCAS, Ian (HUMBER TEACHING NHS FOUNDATION TRUST)" userId="b2024145-9cc5-4eff-86c4-ccf0c37a5979" providerId="ADAL" clId="{D723BB70-EF42-B74F-AB4F-0C7C96ED949B}" dt="2022-05-12T11:23:16.606" v="7314" actId="20577"/>
        <pc:sldMkLst>
          <pc:docMk/>
          <pc:sldMk cId="983836399" sldId="269"/>
        </pc:sldMkLst>
        <pc:spChg chg="mod">
          <ac:chgData name="CLUCAS, Ian (HUMBER TEACHING NHS FOUNDATION TRUST)" userId="b2024145-9cc5-4eff-86c4-ccf0c37a5979" providerId="ADAL" clId="{D723BB70-EF42-B74F-AB4F-0C7C96ED949B}" dt="2022-05-12T11:23:16.606" v="7314" actId="20577"/>
          <ac:spMkLst>
            <pc:docMk/>
            <pc:sldMk cId="983836399" sldId="269"/>
            <ac:spMk id="7" creationId="{E90A0B5D-7A94-8A4A-A337-860C81838E60}"/>
          </ac:spMkLst>
        </pc:spChg>
      </pc:sldChg>
      <pc:sldChg chg="modSp mod">
        <pc:chgData name="CLUCAS, Ian (HUMBER TEACHING NHS FOUNDATION TRUST)" userId="b2024145-9cc5-4eff-86c4-ccf0c37a5979" providerId="ADAL" clId="{D723BB70-EF42-B74F-AB4F-0C7C96ED949B}" dt="2022-05-10T08:56:32.629" v="578" actId="20577"/>
        <pc:sldMkLst>
          <pc:docMk/>
          <pc:sldMk cId="256349658" sldId="272"/>
        </pc:sldMkLst>
        <pc:spChg chg="mod">
          <ac:chgData name="CLUCAS, Ian (HUMBER TEACHING NHS FOUNDATION TRUST)" userId="b2024145-9cc5-4eff-86c4-ccf0c37a5979" providerId="ADAL" clId="{D723BB70-EF42-B74F-AB4F-0C7C96ED949B}" dt="2022-05-10T08:56:32.629" v="578" actId="20577"/>
          <ac:spMkLst>
            <pc:docMk/>
            <pc:sldMk cId="256349658" sldId="272"/>
            <ac:spMk id="4" creationId="{815731EE-051E-F04A-A50B-C47874508211}"/>
          </ac:spMkLst>
        </pc:spChg>
      </pc:sldChg>
      <pc:sldChg chg="modSp mod">
        <pc:chgData name="CLUCAS, Ian (HUMBER TEACHING NHS FOUNDATION TRUST)" userId="b2024145-9cc5-4eff-86c4-ccf0c37a5979" providerId="ADAL" clId="{D723BB70-EF42-B74F-AB4F-0C7C96ED949B}" dt="2022-05-15T09:57:22.244" v="7574" actId="14100"/>
        <pc:sldMkLst>
          <pc:docMk/>
          <pc:sldMk cId="2755815990" sldId="273"/>
        </pc:sldMkLst>
        <pc:spChg chg="mod">
          <ac:chgData name="CLUCAS, Ian (HUMBER TEACHING NHS FOUNDATION TRUST)" userId="b2024145-9cc5-4eff-86c4-ccf0c37a5979" providerId="ADAL" clId="{D723BB70-EF42-B74F-AB4F-0C7C96ED949B}" dt="2022-05-15T09:55:43.967" v="7509" actId="20577"/>
          <ac:spMkLst>
            <pc:docMk/>
            <pc:sldMk cId="2755815990" sldId="273"/>
            <ac:spMk id="5" creationId="{4FD6C1D3-72F3-304D-8C0B-70059322FA2E}"/>
          </ac:spMkLst>
        </pc:spChg>
        <pc:spChg chg="mod">
          <ac:chgData name="CLUCAS, Ian (HUMBER TEACHING NHS FOUNDATION TRUST)" userId="b2024145-9cc5-4eff-86c4-ccf0c37a5979" providerId="ADAL" clId="{D723BB70-EF42-B74F-AB4F-0C7C96ED949B}" dt="2022-05-15T09:56:02.038" v="7558" actId="20577"/>
          <ac:spMkLst>
            <pc:docMk/>
            <pc:sldMk cId="2755815990" sldId="273"/>
            <ac:spMk id="6" creationId="{54613CD9-576F-5144-880F-69CE88A9A033}"/>
          </ac:spMkLst>
        </pc:spChg>
        <pc:spChg chg="mod">
          <ac:chgData name="CLUCAS, Ian (HUMBER TEACHING NHS FOUNDATION TRUST)" userId="b2024145-9cc5-4eff-86c4-ccf0c37a5979" providerId="ADAL" clId="{D723BB70-EF42-B74F-AB4F-0C7C96ED949B}" dt="2022-05-15T09:57:22.244" v="7574" actId="14100"/>
          <ac:spMkLst>
            <pc:docMk/>
            <pc:sldMk cId="2755815990" sldId="273"/>
            <ac:spMk id="7" creationId="{E90A0B5D-7A94-8A4A-A337-860C81838E60}"/>
          </ac:spMkLst>
        </pc:spChg>
      </pc:sldChg>
      <pc:sldChg chg="addSp delSp modSp mod ord modNotesTx">
        <pc:chgData name="CLUCAS, Ian (HUMBER TEACHING NHS FOUNDATION TRUST)" userId="b2024145-9cc5-4eff-86c4-ccf0c37a5979" providerId="ADAL" clId="{D723BB70-EF42-B74F-AB4F-0C7C96ED949B}" dt="2022-05-10T09:38:10.491" v="2747" actId="20577"/>
        <pc:sldMkLst>
          <pc:docMk/>
          <pc:sldMk cId="3517997621" sldId="274"/>
        </pc:sldMkLst>
        <pc:spChg chg="mod">
          <ac:chgData name="CLUCAS, Ian (HUMBER TEACHING NHS FOUNDATION TRUST)" userId="b2024145-9cc5-4eff-86c4-ccf0c37a5979" providerId="ADAL" clId="{D723BB70-EF42-B74F-AB4F-0C7C96ED949B}" dt="2022-05-10T09:31:12.812" v="2499" actId="20577"/>
          <ac:spMkLst>
            <pc:docMk/>
            <pc:sldMk cId="3517997621" sldId="274"/>
            <ac:spMk id="5" creationId="{4FD6C1D3-72F3-304D-8C0B-70059322FA2E}"/>
          </ac:spMkLst>
        </pc:spChg>
        <pc:spChg chg="del mod">
          <ac:chgData name="CLUCAS, Ian (HUMBER TEACHING NHS FOUNDATION TRUST)" userId="b2024145-9cc5-4eff-86c4-ccf0c37a5979" providerId="ADAL" clId="{D723BB70-EF42-B74F-AB4F-0C7C96ED949B}" dt="2022-05-10T09:31:38.550" v="2504" actId="478"/>
          <ac:spMkLst>
            <pc:docMk/>
            <pc:sldMk cId="3517997621" sldId="274"/>
            <ac:spMk id="7" creationId="{6A6F0030-A980-5BDF-5519-8B90EE2C73A2}"/>
          </ac:spMkLst>
        </pc:spChg>
        <pc:picChg chg="del">
          <ac:chgData name="CLUCAS, Ian (HUMBER TEACHING NHS FOUNDATION TRUST)" userId="b2024145-9cc5-4eff-86c4-ccf0c37a5979" providerId="ADAL" clId="{D723BB70-EF42-B74F-AB4F-0C7C96ED949B}" dt="2022-05-10T09:30:56.685" v="2484" actId="478"/>
          <ac:picMkLst>
            <pc:docMk/>
            <pc:sldMk cId="3517997621" sldId="274"/>
            <ac:picMk id="2" creationId="{14378B14-6D03-FE8E-C06E-711860B514AA}"/>
          </ac:picMkLst>
        </pc:picChg>
        <pc:picChg chg="add mod">
          <ac:chgData name="CLUCAS, Ian (HUMBER TEACHING NHS FOUNDATION TRUST)" userId="b2024145-9cc5-4eff-86c4-ccf0c37a5979" providerId="ADAL" clId="{D723BB70-EF42-B74F-AB4F-0C7C96ED949B}" dt="2022-05-10T09:31:33.269" v="2503" actId="1076"/>
          <ac:picMkLst>
            <pc:docMk/>
            <pc:sldMk cId="3517997621" sldId="274"/>
            <ac:picMk id="3" creationId="{E927C8EB-DA15-ADA6-568C-955FA53B2F56}"/>
          </ac:picMkLst>
        </pc:picChg>
        <pc:picChg chg="add mod">
          <ac:chgData name="CLUCAS, Ian (HUMBER TEACHING NHS FOUNDATION TRUST)" userId="b2024145-9cc5-4eff-86c4-ccf0c37a5979" providerId="ADAL" clId="{D723BB70-EF42-B74F-AB4F-0C7C96ED949B}" dt="2022-05-10T09:32:57.253" v="2530" actId="14100"/>
          <ac:picMkLst>
            <pc:docMk/>
            <pc:sldMk cId="3517997621" sldId="274"/>
            <ac:picMk id="6" creationId="{FAE16FE8-9D19-2646-0A16-92BC01CFFEE2}"/>
          </ac:picMkLst>
        </pc:picChg>
      </pc:sldChg>
      <pc:sldChg chg="modSp mod modNotesTx">
        <pc:chgData name="CLUCAS, Ian (HUMBER TEACHING NHS FOUNDATION TRUST)" userId="b2024145-9cc5-4eff-86c4-ccf0c37a5979" providerId="ADAL" clId="{D723BB70-EF42-B74F-AB4F-0C7C96ED949B}" dt="2022-05-16T10:36:01.993" v="7646" actId="1076"/>
        <pc:sldMkLst>
          <pc:docMk/>
          <pc:sldMk cId="867368668" sldId="275"/>
        </pc:sldMkLst>
        <pc:spChg chg="mod">
          <ac:chgData name="CLUCAS, Ian (HUMBER TEACHING NHS FOUNDATION TRUST)" userId="b2024145-9cc5-4eff-86c4-ccf0c37a5979" providerId="ADAL" clId="{D723BB70-EF42-B74F-AB4F-0C7C96ED949B}" dt="2022-05-16T10:36:01.993" v="7646" actId="1076"/>
          <ac:spMkLst>
            <pc:docMk/>
            <pc:sldMk cId="867368668" sldId="275"/>
            <ac:spMk id="4" creationId="{815731EE-051E-F04A-A50B-C47874508211}"/>
          </ac:spMkLst>
        </pc:spChg>
      </pc:sldChg>
      <pc:sldChg chg="modSp add mod ord modNotesTx">
        <pc:chgData name="CLUCAS, Ian (HUMBER TEACHING NHS FOUNDATION TRUST)" userId="b2024145-9cc5-4eff-86c4-ccf0c37a5979" providerId="ADAL" clId="{D723BB70-EF42-B74F-AB4F-0C7C96ED949B}" dt="2022-05-10T10:47:14.392" v="6421" actId="113"/>
        <pc:sldMkLst>
          <pc:docMk/>
          <pc:sldMk cId="4030174024" sldId="276"/>
        </pc:sldMkLst>
        <pc:spChg chg="mod">
          <ac:chgData name="CLUCAS, Ian (HUMBER TEACHING NHS FOUNDATION TRUST)" userId="b2024145-9cc5-4eff-86c4-ccf0c37a5979" providerId="ADAL" clId="{D723BB70-EF42-B74F-AB4F-0C7C96ED949B}" dt="2022-05-10T10:46:44.028" v="6418" actId="6549"/>
          <ac:spMkLst>
            <pc:docMk/>
            <pc:sldMk cId="4030174024" sldId="276"/>
            <ac:spMk id="4" creationId="{815731EE-051E-F04A-A50B-C47874508211}"/>
          </ac:spMkLst>
        </pc:spChg>
      </pc:sldChg>
      <pc:sldChg chg="delSp modSp add del mod ord modNotesTx">
        <pc:chgData name="CLUCAS, Ian (HUMBER TEACHING NHS FOUNDATION TRUST)" userId="b2024145-9cc5-4eff-86c4-ccf0c37a5979" providerId="ADAL" clId="{D723BB70-EF42-B74F-AB4F-0C7C96ED949B}" dt="2022-05-10T10:47:19.687" v="6424" actId="2696"/>
        <pc:sldMkLst>
          <pc:docMk/>
          <pc:sldMk cId="1370821729" sldId="277"/>
        </pc:sldMkLst>
        <pc:spChg chg="mod">
          <ac:chgData name="CLUCAS, Ian (HUMBER TEACHING NHS FOUNDATION TRUST)" userId="b2024145-9cc5-4eff-86c4-ccf0c37a5979" providerId="ADAL" clId="{D723BB70-EF42-B74F-AB4F-0C7C96ED949B}" dt="2022-05-10T09:07:22.811" v="1123" actId="20577"/>
          <ac:spMkLst>
            <pc:docMk/>
            <pc:sldMk cId="1370821729" sldId="277"/>
            <ac:spMk id="5" creationId="{4FD6C1D3-72F3-304D-8C0B-70059322FA2E}"/>
          </ac:spMkLst>
        </pc:spChg>
        <pc:spChg chg="del mod">
          <ac:chgData name="CLUCAS, Ian (HUMBER TEACHING NHS FOUNDATION TRUST)" userId="b2024145-9cc5-4eff-86c4-ccf0c37a5979" providerId="ADAL" clId="{D723BB70-EF42-B74F-AB4F-0C7C96ED949B}" dt="2022-05-10T10:47:18.364" v="6423"/>
          <ac:spMkLst>
            <pc:docMk/>
            <pc:sldMk cId="1370821729" sldId="277"/>
            <ac:spMk id="6" creationId="{54613CD9-576F-5144-880F-69CE88A9A033}"/>
          </ac:spMkLst>
        </pc:spChg>
        <pc:spChg chg="mod">
          <ac:chgData name="CLUCAS, Ian (HUMBER TEACHING NHS FOUNDATION TRUST)" userId="b2024145-9cc5-4eff-86c4-ccf0c37a5979" providerId="ADAL" clId="{D723BB70-EF42-B74F-AB4F-0C7C96ED949B}" dt="2022-05-10T10:47:04.684" v="6420" actId="21"/>
          <ac:spMkLst>
            <pc:docMk/>
            <pc:sldMk cId="1370821729" sldId="277"/>
            <ac:spMk id="7" creationId="{E90A0B5D-7A94-8A4A-A337-860C81838E60}"/>
          </ac:spMkLst>
        </pc:spChg>
      </pc:sldChg>
      <pc:sldChg chg="addSp delSp modSp add mod">
        <pc:chgData name="CLUCAS, Ian (HUMBER TEACHING NHS FOUNDATION TRUST)" userId="b2024145-9cc5-4eff-86c4-ccf0c37a5979" providerId="ADAL" clId="{D723BB70-EF42-B74F-AB4F-0C7C96ED949B}" dt="2022-05-10T09:32:25.473" v="2526" actId="478"/>
        <pc:sldMkLst>
          <pc:docMk/>
          <pc:sldMk cId="1549104977" sldId="278"/>
        </pc:sldMkLst>
        <pc:spChg chg="mod">
          <ac:chgData name="CLUCAS, Ian (HUMBER TEACHING NHS FOUNDATION TRUST)" userId="b2024145-9cc5-4eff-86c4-ccf0c37a5979" providerId="ADAL" clId="{D723BB70-EF42-B74F-AB4F-0C7C96ED949B}" dt="2022-05-10T09:31:45.763" v="2513" actId="20577"/>
          <ac:spMkLst>
            <pc:docMk/>
            <pc:sldMk cId="1549104977" sldId="278"/>
            <ac:spMk id="5" creationId="{4FD6C1D3-72F3-304D-8C0B-70059322FA2E}"/>
          </ac:spMkLst>
        </pc:spChg>
        <pc:spChg chg="del">
          <ac:chgData name="CLUCAS, Ian (HUMBER TEACHING NHS FOUNDATION TRUST)" userId="b2024145-9cc5-4eff-86c4-ccf0c37a5979" providerId="ADAL" clId="{D723BB70-EF42-B74F-AB4F-0C7C96ED949B}" dt="2022-05-10T09:31:53.795" v="2514" actId="478"/>
          <ac:spMkLst>
            <pc:docMk/>
            <pc:sldMk cId="1549104977" sldId="278"/>
            <ac:spMk id="7" creationId="{6A6F0030-A980-5BDF-5519-8B90EE2C73A2}"/>
          </ac:spMkLst>
        </pc:spChg>
        <pc:picChg chg="mod">
          <ac:chgData name="CLUCAS, Ian (HUMBER TEACHING NHS FOUNDATION TRUST)" userId="b2024145-9cc5-4eff-86c4-ccf0c37a5979" providerId="ADAL" clId="{D723BB70-EF42-B74F-AB4F-0C7C96ED949B}" dt="2022-05-10T09:32:11.727" v="2524" actId="1036"/>
          <ac:picMkLst>
            <pc:docMk/>
            <pc:sldMk cId="1549104977" sldId="278"/>
            <ac:picMk id="2" creationId="{14378B14-6D03-FE8E-C06E-711860B514AA}"/>
          </ac:picMkLst>
        </pc:picChg>
        <pc:picChg chg="add del">
          <ac:chgData name="CLUCAS, Ian (HUMBER TEACHING NHS FOUNDATION TRUST)" userId="b2024145-9cc5-4eff-86c4-ccf0c37a5979" providerId="ADAL" clId="{D723BB70-EF42-B74F-AB4F-0C7C96ED949B}" dt="2022-05-10T09:32:25.473" v="2526" actId="478"/>
          <ac:picMkLst>
            <pc:docMk/>
            <pc:sldMk cId="1549104977" sldId="278"/>
            <ac:picMk id="3" creationId="{30F5AD9E-D3CF-DD45-8519-CD10E04733D0}"/>
          </ac:picMkLst>
        </pc:picChg>
      </pc:sldChg>
      <pc:sldChg chg="addSp delSp modSp add mod modNotesTx">
        <pc:chgData name="CLUCAS, Ian (HUMBER TEACHING NHS FOUNDATION TRUST)" userId="b2024145-9cc5-4eff-86c4-ccf0c37a5979" providerId="ADAL" clId="{D723BB70-EF42-B74F-AB4F-0C7C96ED949B}" dt="2022-05-16T10:55:28.248" v="7683" actId="20577"/>
        <pc:sldMkLst>
          <pc:docMk/>
          <pc:sldMk cId="2981728672" sldId="279"/>
        </pc:sldMkLst>
        <pc:spChg chg="mod">
          <ac:chgData name="CLUCAS, Ian (HUMBER TEACHING NHS FOUNDATION TRUST)" userId="b2024145-9cc5-4eff-86c4-ccf0c37a5979" providerId="ADAL" clId="{D723BB70-EF42-B74F-AB4F-0C7C96ED949B}" dt="2022-05-10T10:05:53.126" v="4037" actId="313"/>
          <ac:spMkLst>
            <pc:docMk/>
            <pc:sldMk cId="2981728672" sldId="279"/>
            <ac:spMk id="5" creationId="{4FD6C1D3-72F3-304D-8C0B-70059322FA2E}"/>
          </ac:spMkLst>
        </pc:spChg>
        <pc:spChg chg="mod">
          <ac:chgData name="CLUCAS, Ian (HUMBER TEACHING NHS FOUNDATION TRUST)" userId="b2024145-9cc5-4eff-86c4-ccf0c37a5979" providerId="ADAL" clId="{D723BB70-EF42-B74F-AB4F-0C7C96ED949B}" dt="2022-05-10T10:09:32.700" v="4306" actId="20577"/>
          <ac:spMkLst>
            <pc:docMk/>
            <pc:sldMk cId="2981728672" sldId="279"/>
            <ac:spMk id="6" creationId="{54613CD9-576F-5144-880F-69CE88A9A033}"/>
          </ac:spMkLst>
        </pc:spChg>
        <pc:spChg chg="mod">
          <ac:chgData name="CLUCAS, Ian (HUMBER TEACHING NHS FOUNDATION TRUST)" userId="b2024145-9cc5-4eff-86c4-ccf0c37a5979" providerId="ADAL" clId="{D723BB70-EF42-B74F-AB4F-0C7C96ED949B}" dt="2022-05-16T10:55:28.248" v="7683" actId="20577"/>
          <ac:spMkLst>
            <pc:docMk/>
            <pc:sldMk cId="2981728672" sldId="279"/>
            <ac:spMk id="7" creationId="{E90A0B5D-7A94-8A4A-A337-860C81838E60}"/>
          </ac:spMkLst>
        </pc:spChg>
        <pc:picChg chg="del">
          <ac:chgData name="CLUCAS, Ian (HUMBER TEACHING NHS FOUNDATION TRUST)" userId="b2024145-9cc5-4eff-86c4-ccf0c37a5979" providerId="ADAL" clId="{D723BB70-EF42-B74F-AB4F-0C7C96ED949B}" dt="2022-05-10T10:03:53.812" v="3996" actId="478"/>
          <ac:picMkLst>
            <pc:docMk/>
            <pc:sldMk cId="2981728672" sldId="279"/>
            <ac:picMk id="9" creationId="{DD271EC9-9BE6-652C-D8E3-1DAD75ADAF01}"/>
          </ac:picMkLst>
        </pc:picChg>
        <pc:picChg chg="add del mod">
          <ac:chgData name="CLUCAS, Ian (HUMBER TEACHING NHS FOUNDATION TRUST)" userId="b2024145-9cc5-4eff-86c4-ccf0c37a5979" providerId="ADAL" clId="{D723BB70-EF42-B74F-AB4F-0C7C96ED949B}" dt="2022-05-10T10:17:29.326" v="4936" actId="478"/>
          <ac:picMkLst>
            <pc:docMk/>
            <pc:sldMk cId="2981728672" sldId="279"/>
            <ac:picMk id="10" creationId="{307177A8-4FFD-8E0E-E885-BC47BD646353}"/>
          </ac:picMkLst>
        </pc:picChg>
        <pc:picChg chg="add mod modCrop">
          <ac:chgData name="CLUCAS, Ian (HUMBER TEACHING NHS FOUNDATION TRUST)" userId="b2024145-9cc5-4eff-86c4-ccf0c37a5979" providerId="ADAL" clId="{D723BB70-EF42-B74F-AB4F-0C7C96ED949B}" dt="2022-05-16T10:51:31.528" v="7674" actId="1035"/>
          <ac:picMkLst>
            <pc:docMk/>
            <pc:sldMk cId="2981728672" sldId="279"/>
            <ac:picMk id="11" creationId="{8AD7C3D9-478C-818D-41A1-8E52042572CC}"/>
          </ac:picMkLst>
        </pc:picChg>
        <pc:picChg chg="add mod">
          <ac:chgData name="CLUCAS, Ian (HUMBER TEACHING NHS FOUNDATION TRUST)" userId="b2024145-9cc5-4eff-86c4-ccf0c37a5979" providerId="ADAL" clId="{D723BB70-EF42-B74F-AB4F-0C7C96ED949B}" dt="2022-05-16T10:51:20.247" v="7657" actId="1076"/>
          <ac:picMkLst>
            <pc:docMk/>
            <pc:sldMk cId="2981728672" sldId="279"/>
            <ac:picMk id="12" creationId="{ACA7644E-1BFF-5B5E-F1F5-C255A461BFF1}"/>
          </ac:picMkLst>
        </pc:picChg>
      </pc:sldChg>
      <pc:sldChg chg="addSp delSp modSp add del mod modNotesTx">
        <pc:chgData name="CLUCAS, Ian (HUMBER TEACHING NHS FOUNDATION TRUST)" userId="b2024145-9cc5-4eff-86c4-ccf0c37a5979" providerId="ADAL" clId="{D723BB70-EF42-B74F-AB4F-0C7C96ED949B}" dt="2022-05-10T10:29:34.223" v="5639" actId="2696"/>
        <pc:sldMkLst>
          <pc:docMk/>
          <pc:sldMk cId="2300887803" sldId="280"/>
        </pc:sldMkLst>
        <pc:spChg chg="mod">
          <ac:chgData name="CLUCAS, Ian (HUMBER TEACHING NHS FOUNDATION TRUST)" userId="b2024145-9cc5-4eff-86c4-ccf0c37a5979" providerId="ADAL" clId="{D723BB70-EF42-B74F-AB4F-0C7C96ED949B}" dt="2022-05-10T10:26:08.394" v="5565" actId="20577"/>
          <ac:spMkLst>
            <pc:docMk/>
            <pc:sldMk cId="2300887803" sldId="280"/>
            <ac:spMk id="7" creationId="{E90A0B5D-7A94-8A4A-A337-860C81838E60}"/>
          </ac:spMkLst>
        </pc:spChg>
        <pc:picChg chg="add mod modCrop">
          <ac:chgData name="CLUCAS, Ian (HUMBER TEACHING NHS FOUNDATION TRUST)" userId="b2024145-9cc5-4eff-86c4-ccf0c37a5979" providerId="ADAL" clId="{D723BB70-EF42-B74F-AB4F-0C7C96ED949B}" dt="2022-05-10T10:25:26.979" v="5490" actId="1076"/>
          <ac:picMkLst>
            <pc:docMk/>
            <pc:sldMk cId="2300887803" sldId="280"/>
            <ac:picMk id="9" creationId="{DC9CF3D7-1C55-2548-EA7C-549884D4808A}"/>
          </ac:picMkLst>
        </pc:picChg>
        <pc:picChg chg="del">
          <ac:chgData name="CLUCAS, Ian (HUMBER TEACHING NHS FOUNDATION TRUST)" userId="b2024145-9cc5-4eff-86c4-ccf0c37a5979" providerId="ADAL" clId="{D723BB70-EF42-B74F-AB4F-0C7C96ED949B}" dt="2022-05-10T10:24:36.950" v="5481" actId="478"/>
          <ac:picMkLst>
            <pc:docMk/>
            <pc:sldMk cId="2300887803" sldId="280"/>
            <ac:picMk id="11" creationId="{8AD7C3D9-478C-818D-41A1-8E52042572CC}"/>
          </ac:picMkLst>
        </pc:picChg>
      </pc:sldChg>
      <pc:sldChg chg="modSp add mod ord modNotesTx">
        <pc:chgData name="CLUCAS, Ian (HUMBER TEACHING NHS FOUNDATION TRUST)" userId="b2024145-9cc5-4eff-86c4-ccf0c37a5979" providerId="ADAL" clId="{D723BB70-EF42-B74F-AB4F-0C7C96ED949B}" dt="2022-05-18T13:05:09.016" v="7711" actId="207"/>
        <pc:sldMkLst>
          <pc:docMk/>
          <pc:sldMk cId="4255828564" sldId="280"/>
        </pc:sldMkLst>
        <pc:spChg chg="mod">
          <ac:chgData name="CLUCAS, Ian (HUMBER TEACHING NHS FOUNDATION TRUST)" userId="b2024145-9cc5-4eff-86c4-ccf0c37a5979" providerId="ADAL" clId="{D723BB70-EF42-B74F-AB4F-0C7C96ED949B}" dt="2022-05-18T13:05:09.016" v="7711" actId="207"/>
          <ac:spMkLst>
            <pc:docMk/>
            <pc:sldMk cId="4255828564" sldId="280"/>
            <ac:spMk id="4" creationId="{815731EE-051E-F04A-A50B-C47874508211}"/>
          </ac:spMkLst>
        </pc:spChg>
      </pc:sldChg>
      <pc:sldChg chg="addSp delSp modSp add mod ord">
        <pc:chgData name="CLUCAS, Ian (HUMBER TEACHING NHS FOUNDATION TRUST)" userId="b2024145-9cc5-4eff-86c4-ccf0c37a5979" providerId="ADAL" clId="{D723BB70-EF42-B74F-AB4F-0C7C96ED949B}" dt="2022-05-11T09:45:29.255" v="7160" actId="1035"/>
        <pc:sldMkLst>
          <pc:docMk/>
          <pc:sldMk cId="1135512699" sldId="281"/>
        </pc:sldMkLst>
        <pc:spChg chg="del">
          <ac:chgData name="CLUCAS, Ian (HUMBER TEACHING NHS FOUNDATION TRUST)" userId="b2024145-9cc5-4eff-86c4-ccf0c37a5979" providerId="ADAL" clId="{D723BB70-EF42-B74F-AB4F-0C7C96ED949B}" dt="2022-05-11T09:37:07.377" v="6453" actId="478"/>
          <ac:spMkLst>
            <pc:docMk/>
            <pc:sldMk cId="1135512699" sldId="281"/>
            <ac:spMk id="6" creationId="{54613CD9-576F-5144-880F-69CE88A9A033}"/>
          </ac:spMkLst>
        </pc:spChg>
        <pc:spChg chg="del">
          <ac:chgData name="CLUCAS, Ian (HUMBER TEACHING NHS FOUNDATION TRUST)" userId="b2024145-9cc5-4eff-86c4-ccf0c37a5979" providerId="ADAL" clId="{D723BB70-EF42-B74F-AB4F-0C7C96ED949B}" dt="2022-05-11T09:37:04.889" v="6452" actId="478"/>
          <ac:spMkLst>
            <pc:docMk/>
            <pc:sldMk cId="1135512699" sldId="281"/>
            <ac:spMk id="7" creationId="{E90A0B5D-7A94-8A4A-A337-860C81838E60}"/>
          </ac:spMkLst>
        </pc:spChg>
        <pc:picChg chg="add mod">
          <ac:chgData name="CLUCAS, Ian (HUMBER TEACHING NHS FOUNDATION TRUST)" userId="b2024145-9cc5-4eff-86c4-ccf0c37a5979" providerId="ADAL" clId="{D723BB70-EF42-B74F-AB4F-0C7C96ED949B}" dt="2022-05-11T09:45:24.759" v="7147" actId="1035"/>
          <ac:picMkLst>
            <pc:docMk/>
            <pc:sldMk cId="1135512699" sldId="281"/>
            <ac:picMk id="2" creationId="{DAE0D11A-341B-17BB-B8C8-F3FD598C4876}"/>
          </ac:picMkLst>
        </pc:picChg>
        <pc:picChg chg="add mod">
          <ac:chgData name="CLUCAS, Ian (HUMBER TEACHING NHS FOUNDATION TRUST)" userId="b2024145-9cc5-4eff-86c4-ccf0c37a5979" providerId="ADAL" clId="{D723BB70-EF42-B74F-AB4F-0C7C96ED949B}" dt="2022-05-11T09:45:29.255" v="7160" actId="1035"/>
          <ac:picMkLst>
            <pc:docMk/>
            <pc:sldMk cId="1135512699" sldId="281"/>
            <ac:picMk id="3" creationId="{E42692AB-55D8-3FB5-53E9-93EBCCAEA2BA}"/>
          </ac:picMkLst>
        </pc:picChg>
      </pc:sldChg>
      <pc:sldChg chg="modSp add mod modNotesTx">
        <pc:chgData name="CLUCAS, Ian (HUMBER TEACHING NHS FOUNDATION TRUST)" userId="b2024145-9cc5-4eff-86c4-ccf0c37a5979" providerId="ADAL" clId="{D723BB70-EF42-B74F-AB4F-0C7C96ED949B}" dt="2022-05-16T11:22:00.254" v="7702" actId="20577"/>
        <pc:sldMkLst>
          <pc:docMk/>
          <pc:sldMk cId="3054725558" sldId="282"/>
        </pc:sldMkLst>
        <pc:spChg chg="mod">
          <ac:chgData name="CLUCAS, Ian (HUMBER TEACHING NHS FOUNDATION TRUST)" userId="b2024145-9cc5-4eff-86c4-ccf0c37a5979" providerId="ADAL" clId="{D723BB70-EF42-B74F-AB4F-0C7C96ED949B}" dt="2022-05-16T11:22:00.254" v="7702" actId="20577"/>
          <ac:spMkLst>
            <pc:docMk/>
            <pc:sldMk cId="3054725558" sldId="282"/>
            <ac:spMk id="7" creationId="{E90A0B5D-7A94-8A4A-A337-860C81838E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CC806-5DE0-134B-AA35-2E26D92E37DD}" type="datetimeFigureOut">
              <a:rPr lang="en-US" smtClean="0"/>
              <a:t>5/18/22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E0CA5-5D38-E74C-8DAC-18491C8E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7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0CA5-5D38-E74C-8DAC-18491C8E06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39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0CA5-5D38-E74C-8DAC-18491C8E06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60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0CA5-5D38-E74C-8DAC-18491C8E06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72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0CA5-5D38-E74C-8DAC-18491C8E06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0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0CA5-5D38-E74C-8DAC-18491C8E06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2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0CA5-5D38-E74C-8DAC-18491C8E06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77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0CA5-5D38-E74C-8DAC-18491C8E06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0CA5-5D38-E74C-8DAC-18491C8E06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6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0CA5-5D38-E74C-8DAC-18491C8E06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66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0CA5-5D38-E74C-8DAC-18491C8E06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23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0CA5-5D38-E74C-8DAC-18491C8E06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0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E0CA5-5D38-E74C-8DAC-18491C8E06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7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A0B6-1121-5A4F-A9E5-C1109A67E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B07B-9C86-D94A-9A6D-C25DD234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EBE2-8C89-3D46-9F39-E612245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2CEC-A2F2-8F40-B370-7DD1ED15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C006-20ED-2048-AD08-E1AA4E10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8D34-09BF-1147-A822-30A710EA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B7C88-2041-0F4C-9CB2-033A350B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9516-6057-E046-B3E0-59802BA3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2922-BD86-EF4B-A76C-3FDD665C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CEB0-A74D-1742-9E98-90E52CC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3D1F6-81D6-1D4D-B59E-8BC3D366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EA0BC-C8D2-C64A-A14D-26861384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1D60-5381-934B-8E95-90938EEA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E05C-F4BA-0D47-AE92-E0CFB4AC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A8B-B043-4E4F-8622-A44989BE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9483-299F-7844-AF90-31791D9F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CA7C-55A6-794D-9D08-0474B896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AEF5-2048-5442-8EEC-B3E7CBCE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6D2B-32F6-9043-B1C6-9B635111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4A01-6E9C-424C-A13C-F04BD71B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223F-5167-BF49-B7A5-9A20B74E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F161-E384-894F-8CEF-F54371BBF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80C3-D0D1-4E4D-9F78-98CFDDBA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826A-6DF5-CD4F-B5D0-85F601B7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BFAC-05F5-3347-9B34-5803B349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C62B-3F37-8347-BD7A-155988B2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07E9-C26B-5440-A4A0-0CC5914A2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98BE2-A856-134D-B17A-5DAD97DD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97B1-9116-6E49-8710-69F7246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A064-0D23-B447-A093-21CD4666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D95A-4286-214D-AFDC-DF88B65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45E3-9B78-FA4D-A6CB-2B8E112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D343-4F3B-5A48-9CA0-9232B636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35E5-6C34-7648-96DB-BCCD01F4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1EA4C-8D79-8342-B5A8-F70547351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E8DA1-3568-2848-B2B6-C41448FD3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6A5E2-7DED-BE4D-8E43-1A9975B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456DC-ADB5-EE4E-8E3A-7C2E0C8C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7A1EB-8C3D-9840-8D2A-0599328E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DA7-A946-B44D-912B-1CEB680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0918D-ECC7-B44F-BEBB-8C2AD21D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26158-212F-0545-9FDE-F342B2CC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FDC3C-1E94-AB47-94D4-903D917A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21A4D-2954-3443-B696-92A89B25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B7E3-AC26-0749-8132-9C693581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2BBEF-4970-E64F-B4ED-36837346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CCDB-273A-D24C-A5E8-377C1C1C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8ED9-2DD2-BD4F-ACC9-0FEB9E3F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7286-9740-384F-824B-A5585CF7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ECDA9-BEAE-754C-AA36-331D6A56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016B-325D-EB40-87E6-0327AC95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C85A-498B-E14A-9DBE-E6283B3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69B3-4B53-8A4C-925E-1FF5718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3FC1-C711-3940-B813-54594AB4A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43C81-7FA1-B04B-84FF-34BD63BD4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F249D-E16F-424A-8110-93359B2B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5/18/22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1CC0B-70EC-334E-A4AF-6615044B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21C5-750B-C945-B7CC-507A846A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A3E70-C5D9-6644-9917-8047A1B3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758AE-403E-014B-BA93-15C2B64D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3C38-9B26-E347-88EE-F24E3748C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E06-2D28-6044-A754-78574865E02E}" type="datetimeFigureOut">
              <a:rPr lang="en-US" smtClean="0"/>
              <a:t>5/18/22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5A2-2C56-3C4F-AA70-F43D2837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A857-16EE-FF4D-B4FD-F9FE49038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an.Clucas@nhs.net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gma.com/proto/tRus5z6a5QIK8MbadwClGO/Improvements?page-id=1287%3A2164&amp;node-id=1287%3A3280&amp;viewport=241%2C48%2C0.2&amp;scaling=min-zoom&amp;starting-point-node-id=1287%3A3280" TargetMode="External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weavedigital.co.uk/" TargetMode="External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-LGDqNmaZ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hcr.org/wp-content/uploads/2022/04/2022.04.28-Interweave-Data-Provision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7E068-7DDB-7340-B0EF-1785D591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514" y="1832863"/>
            <a:ext cx="8960623" cy="1915941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Gotham Rounded Bold" pitchFamily="2" charset="77"/>
              </a:rPr>
              <a:t>Portal User Group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00BE7D5-5CFB-6A42-99FA-EDFB348BA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5024" y="557060"/>
            <a:ext cx="3421068" cy="814540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971DF071-7AB9-2054-72C5-048C6DCB1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4442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May 18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427527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003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otham Rounded Bold" pitchFamily="2" charset="77"/>
              </a:rPr>
              <a:t>User centric design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13CD9-576F-5144-880F-69CE88A9A033}"/>
              </a:ext>
            </a:extLst>
          </p:cNvPr>
          <p:cNvSpPr/>
          <p:nvPr/>
        </p:nvSpPr>
        <p:spPr>
          <a:xfrm>
            <a:off x="735248" y="1720840"/>
            <a:ext cx="34992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v1 as a ‘prototype’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User research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Usability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Get involved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21775C-4CED-CF4E-9CE6-7049DAA2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9276" y="6200384"/>
            <a:ext cx="1474519" cy="351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B3BA4C-DC19-7386-DB5B-A728ED6B5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260" y="983293"/>
            <a:ext cx="5872886" cy="58453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2F93D9-C269-BB63-23A9-F9CD0B94DC2B}"/>
              </a:ext>
            </a:extLst>
          </p:cNvPr>
          <p:cNvSpPr/>
          <p:nvPr/>
        </p:nvSpPr>
        <p:spPr>
          <a:xfrm>
            <a:off x="1002400" y="3556366"/>
            <a:ext cx="3499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  <a:hlinkClick r:id="rId6"/>
              </a:rPr>
              <a:t>Ian.Clucas@nhs.net</a:t>
            </a: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883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003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otham Rounded Bold" pitchFamily="2" charset="77"/>
              </a:rPr>
              <a:t>What we learned about ‘value’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13CD9-576F-5144-880F-69CE88A9A033}"/>
              </a:ext>
            </a:extLst>
          </p:cNvPr>
          <p:cNvSpPr/>
          <p:nvPr/>
        </p:nvSpPr>
        <p:spPr>
          <a:xfrm>
            <a:off x="735248" y="1951672"/>
            <a:ext cx="8452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3853"/>
                </a:solidFill>
                <a:latin typeface="Gotham Rounded Bold" pitchFamily="2" charset="77"/>
              </a:rPr>
              <a:t>Main findings from user research</a:t>
            </a:r>
            <a:endParaRPr lang="en-GB" dirty="0">
              <a:solidFill>
                <a:srgbClr val="003853"/>
              </a:solidFill>
              <a:latin typeface="Gotham Rounded Bold" pitchFamily="2" charset="77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21775C-4CED-CF4E-9CE6-7049DAA2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9276" y="6200384"/>
            <a:ext cx="1474519" cy="351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0A0B5D-7A94-8A4A-A337-860C81838E60}"/>
              </a:ext>
            </a:extLst>
          </p:cNvPr>
          <p:cNvSpPr/>
          <p:nvPr/>
        </p:nvSpPr>
        <p:spPr>
          <a:xfrm>
            <a:off x="735248" y="2430754"/>
            <a:ext cx="691788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The most recent information is often the most important, but can be the hardest to get</a:t>
            </a:r>
            <a:br>
              <a:rPr lang="en-GB" b="1" i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</a:br>
            <a:endParaRPr lang="en-GB" b="1" i="1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A lot of time is spent chasing down information by phone or email</a:t>
            </a:r>
            <a:br>
              <a:rPr lang="en-GB" b="1" i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</a:br>
            <a:endParaRPr lang="en-GB" b="1" i="1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Information is routinely pulled from one system and added to another</a:t>
            </a:r>
            <a:br>
              <a:rPr lang="en-GB" b="1" i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</a:br>
            <a:endParaRPr lang="en-GB" b="1" i="1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Coding and linking records and documents helps understand the connections between different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Contact information for other practitioners seemed missing</a:t>
            </a:r>
            <a:endParaRPr lang="en-GB" i="1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271EC9-9BE6-652C-D8E3-1DAD75ADAF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671" b="62580"/>
          <a:stretch/>
        </p:blipFill>
        <p:spPr>
          <a:xfrm>
            <a:off x="7571836" y="1934414"/>
            <a:ext cx="4620164" cy="36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4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003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otham Rounded Bold" pitchFamily="2" charset="77"/>
              </a:rPr>
              <a:t>What we learned about ‘usability’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13CD9-576F-5144-880F-69CE88A9A033}"/>
              </a:ext>
            </a:extLst>
          </p:cNvPr>
          <p:cNvSpPr/>
          <p:nvPr/>
        </p:nvSpPr>
        <p:spPr>
          <a:xfrm>
            <a:off x="735248" y="1951672"/>
            <a:ext cx="8452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3853"/>
                </a:solidFill>
                <a:latin typeface="Gotham Rounded Bold" pitchFamily="2" charset="77"/>
              </a:rPr>
              <a:t>Main findings from user research</a:t>
            </a:r>
            <a:endParaRPr lang="en-GB" dirty="0">
              <a:solidFill>
                <a:srgbClr val="003853"/>
              </a:solidFill>
              <a:latin typeface="Gotham Rounded Bold" pitchFamily="2" charset="77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21775C-4CED-CF4E-9CE6-7049DAA2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9276" y="6200384"/>
            <a:ext cx="1474519" cy="351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0A0B5D-7A94-8A4A-A337-860C81838E60}"/>
              </a:ext>
            </a:extLst>
          </p:cNvPr>
          <p:cNvSpPr/>
          <p:nvPr/>
        </p:nvSpPr>
        <p:spPr>
          <a:xfrm>
            <a:off x="735248" y="2413338"/>
            <a:ext cx="60233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ODS code ‘Badges’ – users did not know what these were or how to use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Repeated and separate login may be a significant barrier</a:t>
            </a:r>
            <a:br>
              <a:rPr lang="en-GB" b="1" i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</a:br>
            <a:endParaRPr lang="en-GB" b="1" i="1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Navigation paths to more information are not clear and obvious</a:t>
            </a:r>
            <a:br>
              <a:rPr lang="en-GB" b="1" i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</a:br>
            <a:endParaRPr lang="en-GB" b="1" i="1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Ability filter data by providers was understood, but not felt necessary</a:t>
            </a:r>
            <a:br>
              <a:rPr lang="en-GB" b="1" i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</a:br>
            <a:endParaRPr lang="en-GB" b="1" i="1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Timeline view was not well understood but could be useful for time related information</a:t>
            </a:r>
            <a:br>
              <a:rPr lang="en-GB" b="1" i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</a:br>
            <a:endParaRPr lang="en-GB" b="1" i="1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</p:txBody>
      </p:sp>
      <p:pic>
        <p:nvPicPr>
          <p:cNvPr id="11" name="Google Shape;788;p121">
            <a:extLst>
              <a:ext uri="{FF2B5EF4-FFF2-40B4-BE49-F238E27FC236}">
                <a16:creationId xmlns:a16="http://schemas.microsoft.com/office/drawing/2014/main" id="{8AD7C3D9-478C-818D-41A1-8E52042572C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8715" r="2539" b="49273"/>
          <a:stretch/>
        </p:blipFill>
        <p:spPr>
          <a:xfrm>
            <a:off x="6977268" y="4098013"/>
            <a:ext cx="5059019" cy="26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841;p128">
            <a:extLst>
              <a:ext uri="{FF2B5EF4-FFF2-40B4-BE49-F238E27FC236}">
                <a16:creationId xmlns:a16="http://schemas.microsoft.com/office/drawing/2014/main" id="{ACA7644E-1BFF-5B5E-F1F5-C255A461BF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9880" t="43677" r="3666" b="36179"/>
          <a:stretch/>
        </p:blipFill>
        <p:spPr>
          <a:xfrm>
            <a:off x="6977269" y="2413338"/>
            <a:ext cx="5059019" cy="148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72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E56882-837D-1140-9FCE-7B5FF88C3C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782283"/>
              </a:gs>
              <a:gs pos="98000">
                <a:srgbClr val="D9458F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1102400" y="2299091"/>
            <a:ext cx="8960623" cy="2259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Gotham Rounded Bold" pitchFamily="2" charset="77"/>
              </a:rPr>
              <a:t>V2 Prototype</a:t>
            </a:r>
          </a:p>
          <a:p>
            <a:endParaRPr lang="en-US" b="1" dirty="0">
              <a:solidFill>
                <a:schemeClr val="bg1"/>
              </a:solidFill>
              <a:latin typeface="Gotham Rounded Bold" pitchFamily="2" charset="77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Gotham Rounded Bold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https://www.figma.com/proto/tRus5z6a5QIK8MbadwClGO/Improvements?page-id=1287%3A2164&amp;node-id=1287%3A3280&amp;viewport=241%2C48%2C0.2&amp;scaling=min-zoom&amp;starting-point-node-id=1287%3A3280</a:t>
            </a:r>
            <a:r>
              <a:rPr lang="en-US" sz="2000" b="1" dirty="0">
                <a:solidFill>
                  <a:schemeClr val="bg1"/>
                </a:solidFill>
                <a:latin typeface="Gotham Rounded Bold" pitchFamily="2" charset="77"/>
              </a:rPr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945A82-BBF9-D840-A3DF-8B5CCFCDE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2318" y="2187800"/>
            <a:ext cx="21745898" cy="517759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825231A-D258-F740-A627-AB71CF4567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79275" y="6200601"/>
            <a:ext cx="1474520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28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003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otham Rounded Bold" pitchFamily="2" charset="77"/>
              </a:rPr>
              <a:t>Our principles</a:t>
            </a:r>
            <a:endParaRPr lang="en-US" sz="24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21775C-4CED-CF4E-9CE6-7049DAA2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9276" y="6200384"/>
            <a:ext cx="1474519" cy="351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27C8EB-DA15-ADA6-568C-955FA53B2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516" y="1279603"/>
            <a:ext cx="9066696" cy="2312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E16FE8-9D19-2646-0A16-92BC01CFFE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516" y="3747022"/>
            <a:ext cx="9066696" cy="23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97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003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otham Rounded Bold" pitchFamily="2" charset="77"/>
              </a:rPr>
              <a:t>Ideas</a:t>
            </a:r>
            <a:endParaRPr lang="en-US" sz="24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21775C-4CED-CF4E-9CE6-7049DAA2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9276" y="6200384"/>
            <a:ext cx="1474519" cy="3510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378B14-6D03-FE8E-C06E-711860B51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551" y="1223829"/>
            <a:ext cx="9589692" cy="531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04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E56882-837D-1140-9FCE-7B5FF88C3C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771B7"/>
              </a:gs>
              <a:gs pos="99000">
                <a:srgbClr val="3AADC7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1091514" y="1967077"/>
            <a:ext cx="8960623" cy="2923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Gotham Rounded Bold" pitchFamily="2" charset="77"/>
              </a:rPr>
              <a:t>Roadmap</a:t>
            </a:r>
            <a:endParaRPr lang="en-US" sz="3600" b="1" dirty="0">
              <a:solidFill>
                <a:schemeClr val="bg1"/>
              </a:solidFill>
              <a:latin typeface="Gotham Rounded Bold" pitchFamily="2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945A82-BBF9-D840-A3DF-8B5CCFCDE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2318" y="2187800"/>
            <a:ext cx="21745898" cy="517759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825231A-D258-F740-A627-AB71CF456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9275" y="6200601"/>
            <a:ext cx="1474520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3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003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otham Rounded Bold" pitchFamily="2" charset="77"/>
              </a:rPr>
              <a:t>Roadmap</a:t>
            </a:r>
            <a:endParaRPr lang="en-US" sz="24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21775C-4CED-CF4E-9CE6-7049DAA2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9276" y="6200384"/>
            <a:ext cx="1474519" cy="3510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E0D11A-341B-17BB-B8C8-F3FD598C4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83293"/>
            <a:ext cx="10324413" cy="4181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2692AB-55D8-3FB5-53E9-93EBCCAEA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62882"/>
            <a:ext cx="10321501" cy="55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2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003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otham Rounded Bold" pitchFamily="2" charset="77"/>
              </a:rPr>
              <a:t>Timeline Disco</a:t>
            </a:r>
            <a:endParaRPr lang="en-US" sz="24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21775C-4CED-CF4E-9CE6-7049DAA2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9276" y="6200384"/>
            <a:ext cx="1474519" cy="351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0A0B5D-7A94-8A4A-A337-860C81838E60}"/>
              </a:ext>
            </a:extLst>
          </p:cNvPr>
          <p:cNvSpPr/>
          <p:nvPr/>
        </p:nvSpPr>
        <p:spPr>
          <a:xfrm>
            <a:off x="735248" y="2957528"/>
            <a:ext cx="8452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Eventbrite content</a:t>
            </a:r>
            <a:endParaRPr lang="en-GB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EB4444-45B2-E3EE-EEE0-1D4EE58FF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957" y="983293"/>
            <a:ext cx="4934043" cy="5161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950691-2508-5895-251D-42E552250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71" y="2176892"/>
            <a:ext cx="6997700" cy="360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1BF25-D957-01D9-1588-A4E9F8D21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071" y="5425684"/>
            <a:ext cx="41910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54B017-B5B7-35A1-12B9-7D22C08FA5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34" y="1289832"/>
            <a:ext cx="2668938" cy="983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575765-7F8C-77F7-F8DA-C999CA6FCE11}"/>
              </a:ext>
            </a:extLst>
          </p:cNvPr>
          <p:cNvSpPr txBox="1"/>
          <p:nvPr/>
        </p:nvSpPr>
        <p:spPr>
          <a:xfrm>
            <a:off x="3143263" y="1364721"/>
            <a:ext cx="6105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</a:rPr>
              <a:t>https://</a:t>
            </a:r>
            <a:r>
              <a:rPr lang="en-GB" b="0" i="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</a:rPr>
              <a:t>yhcrdisco.eventbrite.co.uk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09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003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otham Rounded Bold" pitchFamily="2" charset="77"/>
              </a:rPr>
              <a:t>Roadmap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13CD9-576F-5144-880F-69CE88A9A033}"/>
              </a:ext>
            </a:extLst>
          </p:cNvPr>
          <p:cNvSpPr/>
          <p:nvPr/>
        </p:nvSpPr>
        <p:spPr>
          <a:xfrm>
            <a:off x="735248" y="1951672"/>
            <a:ext cx="8452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3853"/>
                </a:solidFill>
                <a:latin typeface="Gotham Rounded Bold" pitchFamily="2" charset="77"/>
              </a:rPr>
              <a:t>Other big ticket items </a:t>
            </a:r>
            <a:endParaRPr lang="en-GB" dirty="0">
              <a:solidFill>
                <a:srgbClr val="003853"/>
              </a:solidFill>
              <a:latin typeface="Gotham Rounded Bold" pitchFamily="2" charset="77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21775C-4CED-CF4E-9CE6-7049DAA2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9276" y="6200384"/>
            <a:ext cx="1474519" cy="351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0A0B5D-7A94-8A4A-A337-860C81838E60}"/>
              </a:ext>
            </a:extLst>
          </p:cNvPr>
          <p:cNvSpPr/>
          <p:nvPr/>
        </p:nvSpPr>
        <p:spPr>
          <a:xfrm>
            <a:off x="735248" y="2957528"/>
            <a:ext cx="84525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Searching and filtering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Global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Encounters v3</a:t>
            </a:r>
            <a:endParaRPr lang="en-GB" b="1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Collaboration tools / clinical messaging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Mobile app</a:t>
            </a:r>
            <a:endParaRPr lang="en-GB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5472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003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otham Rounded Bold" pitchFamily="2" charset="77"/>
              </a:rPr>
              <a:t>Agenda</a:t>
            </a:r>
            <a:endParaRPr lang="en-US" sz="24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21775C-4CED-CF4E-9CE6-7049DAA2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9276" y="6200384"/>
            <a:ext cx="1474519" cy="351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141597-BB9F-0584-ED24-F0B783C9EFF6}"/>
              </a:ext>
            </a:extLst>
          </p:cNvPr>
          <p:cNvSpPr/>
          <p:nvPr/>
        </p:nvSpPr>
        <p:spPr>
          <a:xfrm>
            <a:off x="735248" y="2697539"/>
            <a:ext cx="36516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Introduction and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Portal version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Getting to version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Version 2 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Roadmap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New website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Ideas for the next User Group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2078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E56882-837D-1140-9FCE-7B5FF88C3C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782283"/>
              </a:gs>
              <a:gs pos="98000">
                <a:srgbClr val="D9458F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1091514" y="2105355"/>
            <a:ext cx="8960623" cy="2397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Gotham Rounded Bold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www.interweavedigital.co.uk</a:t>
            </a:r>
            <a:r>
              <a:rPr lang="en-US" b="1" dirty="0">
                <a:solidFill>
                  <a:schemeClr val="bg1"/>
                </a:solidFill>
                <a:latin typeface="Gotham Rounded Bold" pitchFamily="2" charset="77"/>
              </a:rPr>
              <a:t> </a:t>
            </a:r>
            <a:endParaRPr lang="en-US" sz="7200" b="1" dirty="0">
              <a:solidFill>
                <a:schemeClr val="bg1"/>
              </a:solidFill>
              <a:latin typeface="Gotham Rounded Bold" pitchFamily="2" charset="77"/>
            </a:endParaRPr>
          </a:p>
          <a:p>
            <a:endParaRPr lang="en-US" b="1" dirty="0">
              <a:solidFill>
                <a:schemeClr val="bg1"/>
              </a:solidFill>
              <a:latin typeface="Gotham Rounded Bold" pitchFamily="2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945A82-BBF9-D840-A3DF-8B5CCFCDE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2318" y="2187800"/>
            <a:ext cx="21745898" cy="517759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825231A-D258-F740-A627-AB71CF4567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79275" y="6200601"/>
            <a:ext cx="1474520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74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E56882-837D-1140-9FCE-7B5FF88C3C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94F35"/>
              </a:gs>
              <a:gs pos="98000">
                <a:srgbClr val="FFCE44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1034719" y="1494057"/>
            <a:ext cx="8960623" cy="386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Gotham Rounded Bold" pitchFamily="2" charset="77"/>
              </a:rPr>
              <a:t>Ideas for the next User Group?</a:t>
            </a:r>
            <a:endParaRPr lang="en-US" sz="3900" b="1" dirty="0">
              <a:solidFill>
                <a:schemeClr val="bg1"/>
              </a:solidFill>
              <a:latin typeface="Gotham Rounded Bold" pitchFamily="2" charset="77"/>
            </a:endParaRPr>
          </a:p>
          <a:p>
            <a:endParaRPr lang="en-US" sz="3900" b="1" dirty="0">
              <a:solidFill>
                <a:schemeClr val="bg1"/>
              </a:solidFill>
              <a:latin typeface="Gotham Rounded Bold" pitchFamily="2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945A82-BBF9-D840-A3DF-8B5CCFCDE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2318" y="2187800"/>
            <a:ext cx="21745898" cy="517759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825231A-D258-F740-A627-AB71CF456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79275" y="6200601"/>
            <a:ext cx="1474520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68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411FE7E-E20F-4645-8093-D7C924753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5024" y="3603545"/>
            <a:ext cx="2210228" cy="526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C9AC02-E713-694C-B5FD-60358555068B}"/>
              </a:ext>
            </a:extLst>
          </p:cNvPr>
          <p:cNvSpPr txBox="1"/>
          <p:nvPr/>
        </p:nvSpPr>
        <p:spPr>
          <a:xfrm>
            <a:off x="1215024" y="4534525"/>
            <a:ext cx="50058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Gotham Rounded Bold" pitchFamily="2" charset="77"/>
              </a:rPr>
              <a:t>Ian Clucas</a:t>
            </a:r>
            <a:br>
              <a:rPr lang="en-GB" b="1" dirty="0">
                <a:solidFill>
                  <a:schemeClr val="bg1"/>
                </a:solidFill>
                <a:latin typeface="Gotham Rounded Bold" pitchFamily="2" charset="77"/>
              </a:rPr>
            </a:br>
            <a:r>
              <a:rPr lang="en-GB" dirty="0">
                <a:solidFill>
                  <a:schemeClr val="bg1"/>
                </a:solidFill>
                <a:latin typeface="Gotham Rounded Book" pitchFamily="2" charset="77"/>
              </a:rPr>
              <a:t>Product Manager</a:t>
            </a:r>
          </a:p>
          <a:p>
            <a:r>
              <a:rPr lang="en-GB" b="1" dirty="0" err="1">
                <a:solidFill>
                  <a:schemeClr val="bg1"/>
                </a:solidFill>
                <a:latin typeface="Gotham Rounded Bold" pitchFamily="2" charset="77"/>
              </a:rPr>
              <a:t>ian.clucas@nhs.net</a:t>
            </a:r>
            <a:br>
              <a:rPr lang="en-GB" b="1" dirty="0">
                <a:solidFill>
                  <a:schemeClr val="bg1"/>
                </a:solidFill>
                <a:latin typeface="Gotham Rounded Bold" pitchFamily="2" charset="77"/>
              </a:rPr>
            </a:br>
            <a:r>
              <a:rPr lang="en-GB" b="1" dirty="0">
                <a:solidFill>
                  <a:schemeClr val="bg1"/>
                </a:solidFill>
                <a:latin typeface="Gotham Rounded Bold" pitchFamily="2" charset="77"/>
              </a:rPr>
              <a:t>Mobile 07946 445921</a:t>
            </a:r>
          </a:p>
          <a:p>
            <a:br>
              <a:rPr lang="en-GB" b="1" dirty="0">
                <a:solidFill>
                  <a:schemeClr val="bg1"/>
                </a:solidFill>
                <a:latin typeface="Gotham Rounded Bold" pitchFamily="2" charset="77"/>
              </a:rPr>
            </a:br>
            <a:endParaRPr lang="en-GB" b="1" dirty="0">
              <a:solidFill>
                <a:schemeClr val="bg1"/>
              </a:solidFill>
              <a:latin typeface="Gotham Rounded Bold" pitchFamily="2" charset="77"/>
            </a:endParaRPr>
          </a:p>
          <a:p>
            <a:br>
              <a:rPr lang="en-GB" b="1" dirty="0">
                <a:solidFill>
                  <a:schemeClr val="bg1"/>
                </a:solidFill>
                <a:latin typeface="Gotham Rounded Bold" pitchFamily="2" charset="77"/>
              </a:rPr>
            </a:br>
            <a:endParaRPr lang="en-GB" b="1" dirty="0">
              <a:solidFill>
                <a:schemeClr val="bg1"/>
              </a:solidFill>
              <a:latin typeface="Gotham Rounded Bold" pitchFamily="2" charset="77"/>
            </a:endParaRPr>
          </a:p>
          <a:p>
            <a:r>
              <a:rPr lang="en-GB" b="1" dirty="0">
                <a:solidFill>
                  <a:schemeClr val="bg1"/>
                </a:solidFill>
                <a:latin typeface="Gotham Rounded Bold" pitchFamily="2" charset="77"/>
              </a:rPr>
              <a:t> </a:t>
            </a:r>
          </a:p>
          <a:p>
            <a:endParaRPr lang="en-US" b="1" dirty="0">
              <a:solidFill>
                <a:schemeClr val="bg1"/>
              </a:solidFill>
              <a:latin typeface="Gotham Rounded Bold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3104BA-04C0-F543-AC7C-26F9298F3E56}"/>
              </a:ext>
            </a:extLst>
          </p:cNvPr>
          <p:cNvSpPr txBox="1">
            <a:spLocks/>
          </p:cNvSpPr>
          <p:nvPr/>
        </p:nvSpPr>
        <p:spPr>
          <a:xfrm>
            <a:off x="1124171" y="1324820"/>
            <a:ext cx="8960623" cy="2923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chemeClr val="bg1"/>
              </a:solidFill>
              <a:latin typeface="Gotham Rounded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98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E56882-837D-1140-9FCE-7B5FF88C3C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782283"/>
              </a:gs>
              <a:gs pos="98000">
                <a:srgbClr val="D9458F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1102400" y="2299091"/>
            <a:ext cx="8960623" cy="2259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Gotham Rounded Bold" pitchFamily="2" charset="77"/>
              </a:rPr>
              <a:t>Introduction &amp; background</a:t>
            </a:r>
          </a:p>
          <a:p>
            <a:endParaRPr lang="en-US" sz="3600" b="1" dirty="0">
              <a:solidFill>
                <a:schemeClr val="bg1"/>
              </a:solidFill>
              <a:latin typeface="Gotham Rounded Bold" pitchFamily="2" charset="77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Gotham Rounded Bold" pitchFamily="2" charset="77"/>
              </a:rPr>
              <a:t>Lee Rickles</a:t>
            </a:r>
          </a:p>
          <a:p>
            <a:r>
              <a:rPr lang="en-US" sz="3600" b="1" dirty="0">
                <a:solidFill>
                  <a:schemeClr val="bg1"/>
                </a:solidFill>
                <a:latin typeface="Gotham Rounded Bold" pitchFamily="2" charset="77"/>
              </a:rPr>
              <a:t>CIO, </a:t>
            </a:r>
            <a:r>
              <a:rPr lang="en-US" sz="3600" b="1" dirty="0" err="1">
                <a:solidFill>
                  <a:schemeClr val="bg1"/>
                </a:solidFill>
                <a:latin typeface="Gotham Rounded Bold" pitchFamily="2" charset="77"/>
              </a:rPr>
              <a:t>Programme</a:t>
            </a:r>
            <a:r>
              <a:rPr lang="en-US" sz="3600" b="1" dirty="0">
                <a:solidFill>
                  <a:schemeClr val="bg1"/>
                </a:solidFill>
                <a:latin typeface="Gotham Rounded Bold" pitchFamily="2" charset="77"/>
              </a:rPr>
              <a:t> Director &amp; Deputy SIRO</a:t>
            </a:r>
          </a:p>
          <a:p>
            <a:endParaRPr lang="en-US" b="1" dirty="0">
              <a:solidFill>
                <a:schemeClr val="bg1"/>
              </a:solidFill>
              <a:latin typeface="Gotham Rounded Bold" pitchFamily="2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945A82-BBF9-D840-A3DF-8B5CCFCDE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2318" y="2187800"/>
            <a:ext cx="21745898" cy="517759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825231A-D258-F740-A627-AB71CF456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9275" y="6200601"/>
            <a:ext cx="1474520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003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otham Rounded Bold" pitchFamily="2" charset="77"/>
              </a:rPr>
              <a:t>Introduction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13CD9-576F-5144-880F-69CE88A9A033}"/>
              </a:ext>
            </a:extLst>
          </p:cNvPr>
          <p:cNvSpPr/>
          <p:nvPr/>
        </p:nvSpPr>
        <p:spPr>
          <a:xfrm>
            <a:off x="735248" y="1951672"/>
            <a:ext cx="8452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3853"/>
                </a:solidFill>
                <a:latin typeface="Gotham Rounded Bold" pitchFamily="2" charset="77"/>
              </a:rPr>
              <a:t>Introduction and background to Interweave</a:t>
            </a:r>
            <a:endParaRPr lang="en-GB" dirty="0">
              <a:solidFill>
                <a:srgbClr val="003853"/>
              </a:solidFill>
              <a:latin typeface="Gotham Rounded Bold" pitchFamily="2" charset="77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21775C-4CED-CF4E-9CE6-7049DAA2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9276" y="6200384"/>
            <a:ext cx="1474519" cy="351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0A0B5D-7A94-8A4A-A337-860C81838E60}"/>
              </a:ext>
            </a:extLst>
          </p:cNvPr>
          <p:cNvSpPr/>
          <p:nvPr/>
        </p:nvSpPr>
        <p:spPr>
          <a:xfrm>
            <a:off x="735248" y="2957528"/>
            <a:ext cx="91032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We started as one of the five national Local Health Record Exemplar in 2018 and completed our exemplar programme in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We created a Digital Health and Care Partnership and a regional value case to the long term development of Interweave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The number of partners is increasing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Our aim was to integrate Interweave into Electronic Patient Records.  It became clear in 2020 this was not going to be possible, so we created a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We now have portal version 1 with GP connect and it continues to be under development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What is interweave?</a:t>
            </a:r>
          </a:p>
        </p:txBody>
      </p:sp>
    </p:spTree>
    <p:extLst>
      <p:ext uri="{BB962C8B-B14F-4D97-AF65-F5344CB8AC3E}">
        <p14:creationId xmlns:p14="http://schemas.microsoft.com/office/powerpoint/2010/main" val="275581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E56882-837D-1140-9FCE-7B5FF88C3C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771B7"/>
              </a:gs>
              <a:gs pos="99000">
                <a:srgbClr val="3AADC7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1091514" y="1967077"/>
            <a:ext cx="8960623" cy="2923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Gotham Rounded Bold" pitchFamily="2" charset="77"/>
              </a:rPr>
              <a:t>Version 1.0</a:t>
            </a:r>
          </a:p>
          <a:p>
            <a:endParaRPr lang="en-US" sz="3600" b="1" dirty="0">
              <a:solidFill>
                <a:schemeClr val="bg1"/>
              </a:solidFill>
              <a:latin typeface="Gotham Rounded Bold" pitchFamily="2" charset="77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Gotham Rounded Bold" pitchFamily="2" charset="77"/>
              </a:rPr>
              <a:t>Emma Smith</a:t>
            </a:r>
          </a:p>
          <a:p>
            <a:r>
              <a:rPr lang="en-US" sz="3600" b="1" dirty="0">
                <a:solidFill>
                  <a:schemeClr val="bg1"/>
                </a:solidFill>
                <a:latin typeface="Gotham Rounded Bold" pitchFamily="2" charset="77"/>
              </a:rPr>
              <a:t>Head of Applications</a:t>
            </a:r>
          </a:p>
          <a:p>
            <a:r>
              <a:rPr lang="en-US" sz="3600" b="1" dirty="0">
                <a:solidFill>
                  <a:schemeClr val="bg1"/>
                </a:solidFill>
                <a:latin typeface="Gotham Rounded Bold" pitchFamily="2" charset="77"/>
              </a:rPr>
              <a:t>Synanetics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945A82-BBF9-D840-A3DF-8B5CCFCDE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2318" y="2187800"/>
            <a:ext cx="21745898" cy="517759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825231A-D258-F740-A627-AB71CF456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9275" y="6200601"/>
            <a:ext cx="1474520" cy="351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883FBD-A205-1C3E-871A-F54C722164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27" b="1"/>
          <a:stretch/>
        </p:blipFill>
        <p:spPr>
          <a:xfrm>
            <a:off x="19" y="961"/>
            <a:ext cx="12192543" cy="685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E56882-837D-1140-9FCE-7B5FF88C3C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771B7"/>
              </a:gs>
              <a:gs pos="99000">
                <a:srgbClr val="3AADC7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1091514" y="1967077"/>
            <a:ext cx="8960623" cy="2923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Gotham Rounded Bold" pitchFamily="2" charset="77"/>
              </a:rPr>
              <a:t>Version 1.0</a:t>
            </a:r>
          </a:p>
          <a:p>
            <a:endParaRPr lang="en-US" sz="3600" b="1" dirty="0">
              <a:solidFill>
                <a:schemeClr val="bg1"/>
              </a:solidFill>
              <a:latin typeface="Gotham Rounded Bold" pitchFamily="2" charset="77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Gotham Rounded Bold" pitchFamily="2" charset="77"/>
              </a:rPr>
              <a:t>Emma Smith</a:t>
            </a:r>
          </a:p>
          <a:p>
            <a:r>
              <a:rPr lang="en-US" sz="3600" b="1" dirty="0">
                <a:solidFill>
                  <a:schemeClr val="bg1"/>
                </a:solidFill>
                <a:latin typeface="Gotham Rounded Bold" pitchFamily="2" charset="77"/>
              </a:rPr>
              <a:t>Head of Applications</a:t>
            </a:r>
          </a:p>
          <a:p>
            <a:r>
              <a:rPr lang="en-US" sz="3600" b="1" dirty="0">
                <a:solidFill>
                  <a:schemeClr val="bg1"/>
                </a:solidFill>
                <a:latin typeface="Gotham Rounded Bold" pitchFamily="2" charset="77"/>
              </a:rPr>
              <a:t>Synanetics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945A82-BBF9-D840-A3DF-8B5CCFCDE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2318" y="2187800"/>
            <a:ext cx="21745898" cy="517759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825231A-D258-F740-A627-AB71CF456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9275" y="6200601"/>
            <a:ext cx="1474520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1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003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otham Rounded Bold" pitchFamily="2" charset="77"/>
              </a:rPr>
              <a:t>The thinking behind Version 1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13CD9-576F-5144-880F-69CE88A9A033}"/>
              </a:ext>
            </a:extLst>
          </p:cNvPr>
          <p:cNvSpPr/>
          <p:nvPr/>
        </p:nvSpPr>
        <p:spPr>
          <a:xfrm>
            <a:off x="735248" y="1951672"/>
            <a:ext cx="8452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3853"/>
                </a:solidFill>
                <a:latin typeface="Gotham Rounded Bold" pitchFamily="2" charset="77"/>
              </a:rPr>
              <a:t>Big paragraph of key text lorem ipsum </a:t>
            </a:r>
            <a:r>
              <a:rPr lang="en-GB" b="1" dirty="0" err="1">
                <a:solidFill>
                  <a:srgbClr val="003853"/>
                </a:solidFill>
                <a:latin typeface="Gotham Rounded Bold" pitchFamily="2" charset="77"/>
              </a:rPr>
              <a:t>dolor</a:t>
            </a:r>
            <a:r>
              <a:rPr lang="en-GB" b="1" dirty="0">
                <a:solidFill>
                  <a:srgbClr val="003853"/>
                </a:solidFill>
                <a:latin typeface="Gotham Rounded Bold" pitchFamily="2" charset="77"/>
              </a:rPr>
              <a:t> sit </a:t>
            </a:r>
            <a:r>
              <a:rPr lang="en-GB" b="1" dirty="0" err="1">
                <a:solidFill>
                  <a:srgbClr val="003853"/>
                </a:solidFill>
                <a:latin typeface="Gotham Rounded Bold" pitchFamily="2" charset="77"/>
              </a:rPr>
              <a:t>amet</a:t>
            </a:r>
            <a:r>
              <a:rPr lang="en-GB" b="1" dirty="0">
                <a:solidFill>
                  <a:srgbClr val="003853"/>
                </a:solidFill>
                <a:latin typeface="Gotham Rounded Bold" pitchFamily="2" charset="77"/>
              </a:rPr>
              <a:t>, </a:t>
            </a:r>
            <a:r>
              <a:rPr lang="en-GB" b="1" dirty="0" err="1">
                <a:solidFill>
                  <a:srgbClr val="003853"/>
                </a:solidFill>
                <a:latin typeface="Gotham Rounded Bold" pitchFamily="2" charset="77"/>
              </a:rPr>
              <a:t>consectetur</a:t>
            </a:r>
            <a:r>
              <a:rPr lang="en-GB" b="1" dirty="0">
                <a:solidFill>
                  <a:srgbClr val="003853"/>
                </a:solidFill>
                <a:latin typeface="Gotham Rounded Bold" pitchFamily="2" charset="77"/>
              </a:rPr>
              <a:t> </a:t>
            </a:r>
            <a:r>
              <a:rPr lang="en-GB" b="1" dirty="0" err="1">
                <a:solidFill>
                  <a:srgbClr val="003853"/>
                </a:solidFill>
                <a:latin typeface="Gotham Rounded Bold" pitchFamily="2" charset="77"/>
              </a:rPr>
              <a:t>adipiscing</a:t>
            </a:r>
            <a:r>
              <a:rPr lang="en-GB" b="1" dirty="0">
                <a:solidFill>
                  <a:srgbClr val="003853"/>
                </a:solidFill>
                <a:latin typeface="Gotham Rounded Bold" pitchFamily="2" charset="77"/>
              </a:rPr>
              <a:t> </a:t>
            </a:r>
            <a:r>
              <a:rPr lang="en-GB" b="1" dirty="0" err="1">
                <a:solidFill>
                  <a:srgbClr val="003853"/>
                </a:solidFill>
                <a:latin typeface="Gotham Rounded Bold" pitchFamily="2" charset="77"/>
              </a:rPr>
              <a:t>elit</a:t>
            </a:r>
            <a:r>
              <a:rPr lang="en-GB" b="1" dirty="0">
                <a:solidFill>
                  <a:srgbClr val="003853"/>
                </a:solidFill>
                <a:latin typeface="Gotham Rounded Bold" pitchFamily="2" charset="77"/>
              </a:rPr>
              <a:t>. </a:t>
            </a:r>
            <a:endParaRPr lang="en-GB" dirty="0">
              <a:solidFill>
                <a:srgbClr val="003853"/>
              </a:solidFill>
              <a:latin typeface="Gotham Rounded Bold" pitchFamily="2" charset="77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21775C-4CED-CF4E-9CE6-7049DAA2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9276" y="6200384"/>
            <a:ext cx="1474519" cy="351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0A0B5D-7A94-8A4A-A337-860C81838E60}"/>
              </a:ext>
            </a:extLst>
          </p:cNvPr>
          <p:cNvSpPr/>
          <p:nvPr/>
        </p:nvSpPr>
        <p:spPr>
          <a:xfrm>
            <a:off x="735247" y="2682603"/>
            <a:ext cx="84525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Why build a portal?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Federated approach – bring your own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Multi-tenancy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What defines a tenancy (single org, group of users all wanting the same config etc)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Current deployments; pilots in primary care and social care – numbers incl. LLR?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Deployment types; standalone, contextual launch (quote systems both done and planned)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highlight>
                  <a:srgbClr val="FFFF00"/>
                </a:highlight>
                <a:latin typeface="Gotham Rounded Bold" pitchFamily="2" charset="77"/>
              </a:rPr>
              <a:t>Challenges</a:t>
            </a: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 – e.g. FHIR data provision, data errors in portal (offline providers) – do we have any metrics about this in prod though? Error messages – schematic produced for HCV, unknown data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Demo / screen shots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Something to mention = 5 minute video </a:t>
            </a:r>
            <a:r>
              <a:rPr lang="en-GB" dirty="0">
                <a:hlinkClick r:id="rId4"/>
              </a:rPr>
              <a:t>Interweave Portal Video - YouTube</a:t>
            </a:r>
            <a:endParaRPr lang="en-GB" dirty="0"/>
          </a:p>
          <a:p>
            <a:endParaRPr lang="en-GB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3853">
                  <a:alpha val="70000"/>
                </a:srgbClr>
              </a:solidFill>
              <a:latin typeface="Gotham Rounded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3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0038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735248" y="306540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otham Rounded Bold" pitchFamily="2" charset="77"/>
              </a:rPr>
              <a:t>Current deployments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13CD9-576F-5144-880F-69CE88A9A033}"/>
              </a:ext>
            </a:extLst>
          </p:cNvPr>
          <p:cNvSpPr/>
          <p:nvPr/>
        </p:nvSpPr>
        <p:spPr>
          <a:xfrm>
            <a:off x="735248" y="1951672"/>
            <a:ext cx="8452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3853"/>
                </a:solidFill>
                <a:latin typeface="Gotham Rounded Bold" pitchFamily="2" charset="77"/>
              </a:rPr>
              <a:t>Scale of deployment so far (facts and figures) </a:t>
            </a:r>
            <a:endParaRPr lang="en-GB" dirty="0">
              <a:solidFill>
                <a:srgbClr val="003853"/>
              </a:solidFill>
              <a:latin typeface="Gotham Rounded Bold" pitchFamily="2" charset="77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21775C-4CED-CF4E-9CE6-7049DAA2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9276" y="6200384"/>
            <a:ext cx="1474519" cy="351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0A0B5D-7A94-8A4A-A337-860C81838E60}"/>
              </a:ext>
            </a:extLst>
          </p:cNvPr>
          <p:cNvSpPr/>
          <p:nvPr/>
        </p:nvSpPr>
        <p:spPr>
          <a:xfrm>
            <a:off x="735248" y="2957528"/>
            <a:ext cx="84525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Current deployments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Pilots in primary care and social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Now in general release – name organisations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Deployment 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Standalone – how many tenancies, how many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Contextual launch (quote systems both done and planned)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What about the data… </a:t>
            </a: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  <a:hlinkClick r:id="rId4"/>
              </a:rPr>
              <a:t>http://yhcr.org/wp-content/uploads/2022/04/2022.04.28-Interweave-Data-Provision.pdf</a:t>
            </a: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3853">
                    <a:alpha val="70000"/>
                  </a:srgbClr>
                </a:solidFill>
                <a:latin typeface="Gotham Rounded Bold" pitchFamily="2" charset="77"/>
              </a:rPr>
              <a:t>Available data feature</a:t>
            </a:r>
          </a:p>
        </p:txBody>
      </p:sp>
    </p:spTree>
    <p:extLst>
      <p:ext uri="{BB962C8B-B14F-4D97-AF65-F5344CB8AC3E}">
        <p14:creationId xmlns:p14="http://schemas.microsoft.com/office/powerpoint/2010/main" val="983836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E56882-837D-1140-9FCE-7B5FF88C3C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94F35"/>
              </a:gs>
              <a:gs pos="98000">
                <a:srgbClr val="FFCE44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1047971" y="2117257"/>
            <a:ext cx="8960623" cy="2623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Gotham Rounded Bold" pitchFamily="2" charset="77"/>
              </a:rPr>
              <a:t>Getting to Version 2</a:t>
            </a:r>
          </a:p>
          <a:p>
            <a:endParaRPr lang="en-US" sz="3900" b="1" dirty="0">
              <a:solidFill>
                <a:schemeClr val="bg1"/>
              </a:solidFill>
              <a:latin typeface="Gotham Rounded Bold" pitchFamily="2" charset="77"/>
            </a:endParaRPr>
          </a:p>
          <a:p>
            <a:r>
              <a:rPr lang="en-US" sz="3900" b="1" dirty="0">
                <a:solidFill>
                  <a:schemeClr val="bg1"/>
                </a:solidFill>
                <a:latin typeface="Gotham Rounded Bold" pitchFamily="2" charset="77"/>
              </a:rPr>
              <a:t>Ian Clucas</a:t>
            </a:r>
          </a:p>
          <a:p>
            <a:r>
              <a:rPr lang="en-US" sz="3900" b="1" dirty="0">
                <a:solidFill>
                  <a:schemeClr val="bg1"/>
                </a:solidFill>
                <a:latin typeface="Gotham Rounded Bold" pitchFamily="2" charset="77"/>
              </a:rPr>
              <a:t>Product Manager</a:t>
            </a:r>
          </a:p>
          <a:p>
            <a:r>
              <a:rPr lang="en-US" sz="3900" b="1" dirty="0">
                <a:solidFill>
                  <a:schemeClr val="bg1"/>
                </a:solidFill>
                <a:latin typeface="Gotham Rounded Bold" pitchFamily="2" charset="77"/>
              </a:rPr>
              <a:t>Interweave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945A82-BBF9-D840-A3DF-8B5CCFCDE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2318" y="2187800"/>
            <a:ext cx="21745898" cy="517759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825231A-D258-F740-A627-AB71CF456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9275" y="6200601"/>
            <a:ext cx="1474520" cy="3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6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676</Words>
  <Application>Microsoft Macintosh PowerPoint</Application>
  <PresentationFormat>Widescreen</PresentationFormat>
  <Paragraphs>131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Gotham Rounded Bold</vt:lpstr>
      <vt:lpstr>Gotham Rounded Book</vt:lpstr>
      <vt:lpstr>Office Theme</vt:lpstr>
      <vt:lpstr>Portal User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CLUCAS, Ian (HUMBER TEACHING NHS FOUNDATION TRUST)</cp:lastModifiedBy>
  <cp:revision>12</cp:revision>
  <dcterms:created xsi:type="dcterms:W3CDTF">2022-04-12T19:39:15Z</dcterms:created>
  <dcterms:modified xsi:type="dcterms:W3CDTF">2022-05-18T13:05:16Z</dcterms:modified>
</cp:coreProperties>
</file>